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50" d="100"/>
          <a:sy n="50" d="100"/>
        </p:scale>
        <p:origin x="2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Intentos de reconquista española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940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233675"/>
            <a:ext cx="12192000" cy="5624325"/>
          </a:xfrm>
        </p:spPr>
        <p:txBody>
          <a:bodyPr/>
          <a:lstStyle/>
          <a:p>
            <a:pPr algn="just"/>
            <a:r>
              <a:rPr lang="es-MX" sz="2800" b="1" dirty="0">
                <a:latin typeface="Arial Black" panose="020B0A04020102020204" pitchFamily="34" charset="0"/>
                <a:cs typeface="Aharoni" panose="02010803020104030203" pitchFamily="2" charset="-79"/>
              </a:rPr>
              <a:t>México </a:t>
            </a:r>
            <a:r>
              <a:rPr lang="es-MX" sz="28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estaba  consciente </a:t>
            </a:r>
            <a:r>
              <a:rPr lang="es-MX" sz="2800" b="1" dirty="0">
                <a:latin typeface="Arial Black" panose="020B0A04020102020204" pitchFamily="34" charset="0"/>
                <a:cs typeface="Aharoni" panose="02010803020104030203" pitchFamily="2" charset="-79"/>
              </a:rPr>
              <a:t>de que España intentaría recuperar sus colonias por </a:t>
            </a:r>
            <a:r>
              <a:rPr lang="es-MX" sz="28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medio del </a:t>
            </a:r>
            <a:r>
              <a:rPr lang="es-MX" sz="2800" b="1" dirty="0">
                <a:latin typeface="Arial Black" panose="020B0A04020102020204" pitchFamily="34" charset="0"/>
                <a:cs typeface="Aharoni" panose="02010803020104030203" pitchFamily="2" charset="-79"/>
              </a:rPr>
              <a:t>apoyo de la Santa Alianza, o bien a través de una intervención </a:t>
            </a:r>
            <a:r>
              <a:rPr lang="es-MX" sz="28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militar desde </a:t>
            </a:r>
            <a:r>
              <a:rPr lang="es-MX" sz="2800" b="1" dirty="0">
                <a:latin typeface="Arial Black" panose="020B0A04020102020204" pitchFamily="34" charset="0"/>
                <a:cs typeface="Aharoni" panose="02010803020104030203" pitchFamily="2" charset="-79"/>
              </a:rPr>
              <a:t>Cuba</a:t>
            </a:r>
            <a:r>
              <a:rPr lang="es-MX" sz="28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. La monarquía Española, se negaba a perder sus antiguas colonias en América pues defendía la idea de la divinidad de la soberanía del monarca.</a:t>
            </a:r>
          </a:p>
          <a:p>
            <a:pPr algn="just"/>
            <a:r>
              <a:rPr lang="es-MX" sz="2800" b="1">
                <a:latin typeface="Arial Black" panose="020B0A04020102020204" pitchFamily="34" charset="0"/>
                <a:cs typeface="Aharoni" panose="02010803020104030203" pitchFamily="2" charset="-79"/>
              </a:rPr>
              <a:t>E</a:t>
            </a:r>
            <a:r>
              <a:rPr lang="es-MX" sz="2800" b="1" smtClean="0">
                <a:latin typeface="Arial Black" panose="020B0A04020102020204" pitchFamily="34" charset="0"/>
                <a:cs typeface="Aharoni" panose="02010803020104030203" pitchFamily="2" charset="-79"/>
              </a:rPr>
              <a:t>n </a:t>
            </a:r>
            <a:r>
              <a:rPr lang="es-MX" sz="2800" b="1" dirty="0">
                <a:latin typeface="Arial Black" panose="020B0A04020102020204" pitchFamily="34" charset="0"/>
                <a:cs typeface="Aharoni" panose="02010803020104030203" pitchFamily="2" charset="-79"/>
              </a:rPr>
              <a:t>1829 un contingente español desembarcó </a:t>
            </a:r>
            <a:r>
              <a:rPr lang="es-MX" sz="28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en Tampico </a:t>
            </a:r>
            <a:r>
              <a:rPr lang="es-MX" sz="2800" b="1" dirty="0">
                <a:latin typeface="Arial Black" panose="020B0A04020102020204" pitchFamily="34" charset="0"/>
                <a:cs typeface="Aharoni" panose="02010803020104030203" pitchFamily="2" charset="-79"/>
              </a:rPr>
              <a:t>al mando del brigadier Isidro Barradas; sin embargo, </a:t>
            </a:r>
            <a:r>
              <a:rPr lang="es-MX" sz="28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después de </a:t>
            </a:r>
            <a:r>
              <a:rPr lang="es-MX" sz="2800" b="1" dirty="0">
                <a:latin typeface="Arial Black" panose="020B0A04020102020204" pitchFamily="34" charset="0"/>
                <a:cs typeface="Aharoni" panose="02010803020104030203" pitchFamily="2" charset="-79"/>
              </a:rPr>
              <a:t>varios meses de incursión en el territorio nacional, fue derrotado </a:t>
            </a:r>
            <a:r>
              <a:rPr lang="es-MX" sz="28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por los </a:t>
            </a:r>
            <a:r>
              <a:rPr lang="es-MX" sz="2800" b="1" dirty="0">
                <a:latin typeface="Arial Black" panose="020B0A04020102020204" pitchFamily="34" charset="0"/>
                <a:cs typeface="Aharoni" panose="02010803020104030203" pitchFamily="2" charset="-79"/>
              </a:rPr>
              <a:t>generales mexicanos Santa Anna y Manuel Mier y Terán.</a:t>
            </a:r>
          </a:p>
          <a:p>
            <a:r>
              <a:rPr lang="es-MX" dirty="0"/>
              <a:t>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6883200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10</TotalTime>
  <Words>104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Aharoni</vt:lpstr>
      <vt:lpstr>Arial</vt:lpstr>
      <vt:lpstr>Arial Black</vt:lpstr>
      <vt:lpstr>Century Gothic</vt:lpstr>
      <vt:lpstr>Estela de condensación</vt:lpstr>
      <vt:lpstr>Intentos de reconquista española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Intentos de reconquista española</dc:title>
  <dc:creator>JUAN JOSÉ RIOS VALDÉZ</dc:creator>
  <cp:lastModifiedBy>JUAN JOSÉ RIOS VALDÉZ</cp:lastModifiedBy>
  <cp:revision>3</cp:revision>
  <dcterms:created xsi:type="dcterms:W3CDTF">2015-01-22T18:19:12Z</dcterms:created>
  <dcterms:modified xsi:type="dcterms:W3CDTF">2015-01-22T18:30:06Z</dcterms:modified>
</cp:coreProperties>
</file>